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71" r:id="rId13"/>
    <p:sldId id="266" r:id="rId14"/>
    <p:sldId id="272" r:id="rId15"/>
    <p:sldId id="267" r:id="rId16"/>
    <p:sldId id="273" r:id="rId17"/>
    <p:sldId id="268" r:id="rId18"/>
    <p:sldId id="279" r:id="rId19"/>
    <p:sldId id="278" r:id="rId20"/>
    <p:sldId id="280" r:id="rId21"/>
    <p:sldId id="277" r:id="rId22"/>
    <p:sldId id="281" r:id="rId23"/>
    <p:sldId id="276" r:id="rId24"/>
    <p:sldId id="282" r:id="rId25"/>
    <p:sldId id="275" r:id="rId26"/>
    <p:sldId id="283" r:id="rId27"/>
    <p:sldId id="274" r:id="rId28"/>
    <p:sldId id="284" r:id="rId29"/>
    <p:sldId id="269" r:id="rId30"/>
    <p:sldId id="285" r:id="rId31"/>
    <p:sldId id="290" r:id="rId32"/>
    <p:sldId id="286" r:id="rId33"/>
    <p:sldId id="291" r:id="rId34"/>
    <p:sldId id="287" r:id="rId35"/>
    <p:sldId id="293" r:id="rId36"/>
    <p:sldId id="288" r:id="rId37"/>
    <p:sldId id="292" r:id="rId38"/>
    <p:sldId id="289" r:id="rId39"/>
    <p:sldId id="298" r:id="rId40"/>
    <p:sldId id="299" r:id="rId41"/>
    <p:sldId id="296" r:id="rId42"/>
    <p:sldId id="297" r:id="rId43"/>
    <p:sldId id="294" r:id="rId44"/>
    <p:sldId id="300" r:id="rId45"/>
    <p:sldId id="302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34FD-6A1D-485C-9C55-AE817B0A111F}" type="datetimeFigureOut">
              <a:rPr lang="en-US" smtClean="0"/>
              <a:pPr/>
              <a:t>11/3/2011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B80B-BC5A-4A21-B363-8386614E85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Economics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57150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Wide Latin" pitchFamily="18" charset="0"/>
              </a:rPr>
              <a:t>Online study for Lesson #6  “Prices as Signals”</a:t>
            </a:r>
            <a:endParaRPr lang="en-US" dirty="0">
              <a:solidFill>
                <a:srgbClr val="0070C0"/>
              </a:solidFill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#4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Prices tend to favor?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914400" y="3276600"/>
            <a:ext cx="25908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Entrepreneurs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5562600" y="3200400"/>
            <a:ext cx="2133600" cy="1219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Sellers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14400" y="4876800"/>
            <a:ext cx="2209800" cy="1447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No one (they are neutral) 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38600" y="4953000"/>
            <a:ext cx="25908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Buyers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Price is a monetary value of a product established by?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990600" y="3276600"/>
            <a:ext cx="25146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Government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3200400"/>
            <a:ext cx="2133600" cy="1219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Supply &amp; Demand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Prices are easy to understand because?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19200" y="3124200"/>
            <a:ext cx="2438400" cy="1371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The government says they are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invisible hand directs them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8194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We have had them all our lives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#7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achieve social goals, prices are set by?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990600" y="2895600"/>
            <a:ext cx="2438400" cy="1371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The government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The free market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8194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invisible hand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#8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best example price ceilings is?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990600" y="2895600"/>
            <a:ext cx="2438400" cy="1371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Minimum wage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Rent controlled apartments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hlinkClick r:id="rId2" action="ppaction://hlinksldjump"/>
              </a:rPr>
              <a:t>Click here to get started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219200"/>
            <a:ext cx="6400800" cy="17526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Copperplate Gothic Bold" pitchFamily="34" charset="0"/>
              </a:rPr>
              <a:t>Choose the answer that is most correct for each question</a:t>
            </a:r>
            <a:endParaRPr lang="en-US" b="1" dirty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#9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Understanding the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LoD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if prices are high, it signals?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95600"/>
            <a:ext cx="2590800" cy="1600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Producers to supply less and people to buy more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Government to intervene to protect consumers</a:t>
            </a: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Producers to supply more and people to buy less</a:t>
            </a: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7244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Producers to supply less and consumers buy less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 a given price, a surplus occurs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when?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95600"/>
            <a:ext cx="2590800" cy="1600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the quantity demanded is the same as the quantity supplied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5562600" y="2895600"/>
            <a:ext cx="28194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the quantity supplied is less than the quantity demanded</a:t>
            </a: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09600" y="4800600"/>
            <a:ext cx="2895600" cy="1828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the quantity supplied is greater than the quantity demanded</a:t>
            </a: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724400" y="4876800"/>
            <a:ext cx="2590800" cy="1828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the quantity demanded is more than the quantity supplied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 example of an economic society goal is which?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33400" y="3276600"/>
            <a:ext cx="2667000" cy="914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Free markets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181600" y="2895600"/>
            <a:ext cx="2667000" cy="1066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Federal minimum wage laws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609600" y="5105400"/>
            <a:ext cx="27432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Supply &amp; Demand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953000" y="5029200"/>
            <a:ext cx="2590800" cy="914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Market clearing price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LoD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tells us which?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95600"/>
            <a:ext cx="2590800" cy="1600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When prices are high, consumers buy more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When prices are low, consumers buy more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32766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When prices are low, consumers buy less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#13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Which of the following IS NOT an advantage of prices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3200400"/>
            <a:ext cx="25908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Prices are neutral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5562600" y="3048000"/>
            <a:ext cx="2438400" cy="1066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War affects prices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609600" y="5105400"/>
            <a:ext cx="27432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No cost to administer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876800" y="4800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Prices are a new concept in economics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Baskerville Old Face" pitchFamily="18" charset="0"/>
                <a:cs typeface="Tahoma" pitchFamily="34" charset="0"/>
              </a:rPr>
              <a:t>Wrong Answer, Try Again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5000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</a:t>
            </a:r>
            <a:endParaRPr lang="en-US" sz="15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Action Button: Custom 2">
            <a:hlinkClick r:id="" action="ppaction://hlinkshowjump?jump=lastslideviewed" highlightClick="1"/>
          </p:cNvPr>
          <p:cNvSpPr/>
          <p:nvPr/>
        </p:nvSpPr>
        <p:spPr>
          <a:xfrm>
            <a:off x="6477000" y="4191000"/>
            <a:ext cx="2209800" cy="1905000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Click here to return to the question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#14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772400" cy="144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a free economy, the market, not government intervention, find its own prices without help 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TRUE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724400" y="4953000"/>
            <a:ext cx="22860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FALSE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Which IS NOT a problem associated with rationing?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3276600"/>
            <a:ext cx="25908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Competitive Markets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181600" y="3124200"/>
            <a:ext cx="2286000" cy="914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Fairness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 people’s incentive to work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1054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High administrative costs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rebate is a refund of the full original purchase price.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838200" y="4343400"/>
            <a:ext cx="2743200" cy="1295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TRUE</a:t>
            </a:r>
            <a:endParaRPr lang="en-US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953000" y="4114800"/>
            <a:ext cx="2286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FALSE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#17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Market equilibrium price is found through?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95600"/>
            <a:ext cx="2590800" cy="1600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Government Intervention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Trial and error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Full production capacity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7244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Trade with other nations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#18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there is a surplus, the invisible hand pushes price?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267200" y="4419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Downward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09600" y="45720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Upward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162800" cy="1371600"/>
          </a:xfrm>
        </p:spPr>
        <p:txBody>
          <a:bodyPr/>
          <a:lstStyle/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Economists main use models to help?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447800" y="32766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Look smart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971800"/>
            <a:ext cx="2133600" cy="18288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Analyze behavior and predict outcomes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2819400" y="49530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Decide what to produce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#19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772400" cy="144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there is a shortage, the quantity demanded is _______ than the quantity supplied.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95600"/>
            <a:ext cx="2590800" cy="1600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Greater than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28956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Less Than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Equal to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7244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Market clearing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#20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772400" cy="152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set of ideal conditions and outcomes for scarce resources is called?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09600" y="2819400"/>
            <a:ext cx="2590800" cy="9906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Paradox of Value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181600" y="2590800"/>
            <a:ext cx="22860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Competitive Price Theory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609600" y="4800600"/>
            <a:ext cx="2743200" cy="12954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Theory of Equilibrium Pricing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724400" y="4876800"/>
            <a:ext cx="2286000" cy="1524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The Friedman Campbell Theory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2971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Good work on the review!</a:t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If you are comfortable with these questions, you will do fine on the test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066800" y="4648200"/>
            <a:ext cx="2667000" cy="144780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Click here for details on the test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4648200" y="4648200"/>
            <a:ext cx="2667000" cy="144780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Click here to be done with the review</a:t>
            </a:r>
            <a:endParaRPr lang="en-US" sz="3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i="1" u="sng" dirty="0" smtClean="0">
                <a:solidFill>
                  <a:srgbClr val="0070C0"/>
                </a:solidFill>
              </a:rPr>
              <a:t>Test Questions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124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10 – True / False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10 – Multiple Choice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10 – Matching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 to 10 – Milton Friedman dvd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 bonus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895600" y="5715000"/>
            <a:ext cx="3657600" cy="762000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>
                <a:latin typeface="Wide Latin" pitchFamily="18" charset="0"/>
              </a:rPr>
              <a:t>Next Slide</a:t>
            </a:r>
            <a:endParaRPr lang="en-US" dirty="0"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scene3d>
              <a:camera prst="isometricBottomDown"/>
              <a:lightRig rig="threePt" dir="t"/>
            </a:scene3d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GOOD LUCK on Friday!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Get A Good Nights Sleep And Eat Breakfast.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When the quantity supplied equals quantity demanded, this spot on the graph is called?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447800" y="32766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Equilibrium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3200400"/>
            <a:ext cx="2133600" cy="1219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>
                <a:latin typeface="Tahoma" pitchFamily="34" charset="0"/>
                <a:cs typeface="Tahoma" pitchFamily="34" charset="0"/>
              </a:rPr>
              <a:t>Surplus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819400" y="49530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>
                <a:latin typeface="Tahoma" pitchFamily="34" charset="0"/>
                <a:cs typeface="Tahoma" pitchFamily="34" charset="0"/>
              </a:rPr>
              <a:t>Shortage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#3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162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the free market, if prices are too high, the the invisible hand will?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447800" y="32766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Force price downward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5562600" y="3200400"/>
            <a:ext cx="2133600" cy="12192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Force prices upward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819400" y="4953000"/>
            <a:ext cx="2057400" cy="1143000"/>
          </a:xfrm>
          <a:prstGeom prst="rect">
            <a:avLst/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Shift to a new curve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Correct!!!!</a:t>
            </a:r>
            <a:br>
              <a:rPr lang="en-US" sz="8800" dirty="0" smtClean="0"/>
            </a:br>
            <a:r>
              <a:rPr lang="en-US" sz="8800" dirty="0" smtClean="0"/>
              <a:t>Good Job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go to the next Question</a:t>
            </a:r>
            <a:endParaRPr lang="en-US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810000" y="4800600"/>
            <a:ext cx="2057400" cy="83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Question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839</Words>
  <Application>Microsoft Office PowerPoint</Application>
  <PresentationFormat>On-screen Show (4:3)</PresentationFormat>
  <Paragraphs>182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Economics</vt:lpstr>
      <vt:lpstr>Click here to get started</vt:lpstr>
      <vt:lpstr>Wrong Answer, Try Again </vt:lpstr>
      <vt:lpstr>Questions #1</vt:lpstr>
      <vt:lpstr>Correct!!!! Good Job</vt:lpstr>
      <vt:lpstr>Questions #2</vt:lpstr>
      <vt:lpstr>Correct!!!! Good Job</vt:lpstr>
      <vt:lpstr>Questions #3</vt:lpstr>
      <vt:lpstr>Correct!!!! Good Job</vt:lpstr>
      <vt:lpstr>Questions #4</vt:lpstr>
      <vt:lpstr>Correct!!!! Good Job</vt:lpstr>
      <vt:lpstr>Questions #5</vt:lpstr>
      <vt:lpstr>Correct!!!! Good Job</vt:lpstr>
      <vt:lpstr>Questions #6</vt:lpstr>
      <vt:lpstr>Correct!!!! Good Job</vt:lpstr>
      <vt:lpstr>Questions #7</vt:lpstr>
      <vt:lpstr>Correct!!!! Good Job</vt:lpstr>
      <vt:lpstr>Questions #8</vt:lpstr>
      <vt:lpstr>Correct!!!! Good Job</vt:lpstr>
      <vt:lpstr>Questions #9</vt:lpstr>
      <vt:lpstr>Correct!!!! Good Job</vt:lpstr>
      <vt:lpstr>Questions #10</vt:lpstr>
      <vt:lpstr>Correct!!!! Good Job</vt:lpstr>
      <vt:lpstr>Questions #11</vt:lpstr>
      <vt:lpstr>Correct!!!! Good Job</vt:lpstr>
      <vt:lpstr>Questions #12</vt:lpstr>
      <vt:lpstr>Correct!!!! Good Job</vt:lpstr>
      <vt:lpstr>Questions #13</vt:lpstr>
      <vt:lpstr>Correct!!!! Good Job</vt:lpstr>
      <vt:lpstr>Questions #14</vt:lpstr>
      <vt:lpstr>Correct!!!! Good Job</vt:lpstr>
      <vt:lpstr>Questions #15</vt:lpstr>
      <vt:lpstr>Correct!!!! Good Job</vt:lpstr>
      <vt:lpstr>Questions #16</vt:lpstr>
      <vt:lpstr>Correct!!!! Good Job</vt:lpstr>
      <vt:lpstr>Questions #17</vt:lpstr>
      <vt:lpstr>Correct!!!! Good Job</vt:lpstr>
      <vt:lpstr>Questions #18</vt:lpstr>
      <vt:lpstr>Correct!!!! Good Job</vt:lpstr>
      <vt:lpstr>Questions #19</vt:lpstr>
      <vt:lpstr>Correct!!!! Good Job</vt:lpstr>
      <vt:lpstr>Questions #20</vt:lpstr>
      <vt:lpstr>Correct!!!! Good Job</vt:lpstr>
      <vt:lpstr>Good work on the review! If you are comfortable with these questions, you will do fine on the test</vt:lpstr>
      <vt:lpstr>Test Questions</vt:lpstr>
      <vt:lpstr>GOOD LUCK on Friday!</vt:lpstr>
    </vt:vector>
  </TitlesOfParts>
  <Company>BCSC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workstation</cp:lastModifiedBy>
  <cp:revision>27</cp:revision>
  <dcterms:created xsi:type="dcterms:W3CDTF">2011-11-02T12:14:51Z</dcterms:created>
  <dcterms:modified xsi:type="dcterms:W3CDTF">2011-11-03T11:33:30Z</dcterms:modified>
</cp:coreProperties>
</file>